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90" r:id="rId3"/>
    <p:sldId id="258" r:id="rId4"/>
    <p:sldId id="257" r:id="rId5"/>
    <p:sldId id="259" r:id="rId6"/>
    <p:sldId id="260" r:id="rId7"/>
    <p:sldId id="289" r:id="rId8"/>
    <p:sldId id="261" r:id="rId9"/>
    <p:sldId id="262" r:id="rId10"/>
    <p:sldId id="263" r:id="rId11"/>
    <p:sldId id="291" r:id="rId12"/>
    <p:sldId id="264" r:id="rId13"/>
    <p:sldId id="265" r:id="rId14"/>
    <p:sldId id="266" r:id="rId15"/>
    <p:sldId id="286" r:id="rId16"/>
    <p:sldId id="267" r:id="rId17"/>
    <p:sldId id="268" r:id="rId18"/>
    <p:sldId id="269" r:id="rId19"/>
    <p:sldId id="282" r:id="rId20"/>
    <p:sldId id="292" r:id="rId21"/>
    <p:sldId id="270" r:id="rId22"/>
    <p:sldId id="271" r:id="rId23"/>
    <p:sldId id="288" r:id="rId24"/>
    <p:sldId id="272" r:id="rId25"/>
    <p:sldId id="281" r:id="rId26"/>
    <p:sldId id="273" r:id="rId27"/>
    <p:sldId id="284" r:id="rId28"/>
    <p:sldId id="274" r:id="rId29"/>
    <p:sldId id="283" r:id="rId30"/>
    <p:sldId id="275" r:id="rId31"/>
    <p:sldId id="276" r:id="rId32"/>
    <p:sldId id="277" r:id="rId33"/>
    <p:sldId id="278" r:id="rId34"/>
    <p:sldId id="28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7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85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299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2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25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933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6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0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9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49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0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0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36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0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5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94000">
              <a:schemeClr val="bg1">
                <a:shade val="96000"/>
                <a:lumMod val="8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AC542-A0D2-4598-BCBA-84811E377E62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A10187-795D-41FC-929D-47B95250C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1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8467" y="1955735"/>
            <a:ext cx="7766936" cy="1762249"/>
          </a:xfrm>
        </p:spPr>
        <p:txBody>
          <a:bodyPr/>
          <a:lstStyle/>
          <a:p>
            <a:pPr algn="ctr"/>
            <a:r>
              <a:rPr lang="ru-RU" sz="3600" dirty="0" smtClean="0"/>
              <a:t>ИСТОРИЯ В ЛИЦАХ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2860" y="3602038"/>
            <a:ext cx="9995140" cy="80667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</a:rPr>
              <a:t>Руководители органов власти Тбилисского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района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115014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Бобров Федор Павлович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1100" y="4111625"/>
            <a:ext cx="10515600" cy="4351338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074" name="Picture 2" descr="Бобров Федор Павлов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5" y="1690688"/>
            <a:ext cx="3028622" cy="451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5457" y="1802921"/>
            <a:ext cx="81512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latin typeface="+mj-lt"/>
                <a:ea typeface="Times New Roman" panose="02020603050405020304" pitchFamily="18" charset="0"/>
              </a:rPr>
              <a:t>Из архивных документов следует, что Федор Павлович 1907 года рождения, украинец. В 1933-1934 годах прошел курсы переподготовки советских работников. </a:t>
            </a:r>
            <a:endParaRPr lang="ru-RU" sz="1600" dirty="0" smtClean="0">
              <a:latin typeface="+mj-lt"/>
              <a:ea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До </a:t>
            </a:r>
            <a:r>
              <a:rPr lang="ru-RU" sz="1600" dirty="0">
                <a:latin typeface="+mj-lt"/>
                <a:ea typeface="Times New Roman" panose="02020603050405020304" pitchFamily="18" charset="0"/>
              </a:rPr>
              <a:t>Великой Отечественной войны работал заместителем председателя, председателем райисполкомов городов Снежное, Дзержинск, Измаил Сталинградской области. </a:t>
            </a:r>
            <a:endParaRPr lang="ru-RU" sz="16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1600" dirty="0" smtClean="0">
                <a:latin typeface="+mj-lt"/>
              </a:rPr>
              <a:t>	Службу </a:t>
            </a:r>
            <a:r>
              <a:rPr lang="ru-RU" sz="1600" dirty="0">
                <a:latin typeface="+mj-lt"/>
              </a:rPr>
              <a:t>в Красной Армии начинал в марте 1942 года курсантом Харьковского ВПУ в Ташкенте и слушателем курсов заместителей командира батальона по политической части в г. Аткарске Саратовской области, продолжил инструктором отдела кадров политуправления Воронежского, 1-го Украинского фронтов, 60 Армии, Кубанского военного </a:t>
            </a:r>
            <a:r>
              <a:rPr lang="ru-RU" sz="1600" dirty="0" smtClean="0">
                <a:latin typeface="+mj-lt"/>
              </a:rPr>
              <a:t>округа. Закончил </a:t>
            </a:r>
            <a:r>
              <a:rPr lang="ru-RU" sz="1600" dirty="0">
                <a:latin typeface="+mj-lt"/>
              </a:rPr>
              <a:t>ее в августе 1946 года в Краснодаре, в должности заместителя начальника по политчасти АРЗ-73. </a:t>
            </a:r>
          </a:p>
          <a:p>
            <a:r>
              <a:rPr lang="ru-RU" sz="1600" dirty="0" smtClean="0">
                <a:latin typeface="+mj-lt"/>
              </a:rPr>
              <a:t>	Боевой </a:t>
            </a:r>
            <a:r>
              <a:rPr lang="ru-RU" sz="1600" dirty="0">
                <a:latin typeface="+mj-lt"/>
              </a:rPr>
              <a:t>путь Ф.П. Боброва был отмечен высокими правительственными наградами – Орденами Красной Звезды и Отечественной войны II степени, медалями «За оборону Одессы», «За освобождение Праги», «За победу над Германией».</a:t>
            </a:r>
          </a:p>
          <a:p>
            <a:r>
              <a:rPr lang="ru-RU" sz="1600" dirty="0" smtClean="0">
                <a:latin typeface="+mj-lt"/>
              </a:rPr>
              <a:t>	По </a:t>
            </a:r>
            <a:r>
              <a:rPr lang="ru-RU" sz="1600" dirty="0">
                <a:latin typeface="+mj-lt"/>
              </a:rPr>
              <a:t>рекомендации исполкома </a:t>
            </a:r>
            <a:r>
              <a:rPr lang="ru-RU" sz="1600" dirty="0" err="1">
                <a:latin typeface="+mj-lt"/>
              </a:rPr>
              <a:t>крайсовета</a:t>
            </a:r>
            <a:r>
              <a:rPr lang="ru-RU" sz="1600" dirty="0">
                <a:latin typeface="+mj-lt"/>
              </a:rPr>
              <a:t> решением сессии Тбилисского районного Совета депутатов трудящихся 5 сентября 1946 года Федор Павлович Бобров избран председателем Тбилисского райисполкома. </a:t>
            </a:r>
            <a:endParaRPr lang="ru-RU" sz="16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Такой была Тбилисская.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Конец 40-х – начало 50-х годов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17" y="1776058"/>
            <a:ext cx="7461420" cy="4641995"/>
          </a:xfrm>
        </p:spPr>
      </p:pic>
    </p:spTree>
    <p:extLst>
      <p:ext uri="{BB962C8B-B14F-4D97-AF65-F5344CB8AC3E}">
        <p14:creationId xmlns:p14="http://schemas.microsoft.com/office/powerpoint/2010/main" val="357955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Кривошеев Сергей Васильевич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085" y="1690688"/>
            <a:ext cx="8207829" cy="467745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1912 года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рождения.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 1933 году он окончил Северо-Кавказский техникум колхозного строительства, работал агрономом и старшим агрономом. С ноября 1939 года находился в рядах Красной Армии, в Московском военном округе служил начальником секретной части запасного стрелкового полка, затем помощником начальника, начальником строевого отдела 4-го Воздушно-Десантного корпуса Западного фронта.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мае 1942 года откомандирован в Москву, в отдел кадров Воздушно-Десантных войск. За период службы награждался Орденами Отечественной войны II степени, «Знак Почета», медалями «За боевые заслуги», «За оборону Москвы», «За Победу над Германией».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Старший помощник начальника отдела кадров отдельной гвардейской Воздушно-Десантной Армии С.В. Кривошеев демобилизовался в сентябре 1946 года в звании майора, немного поработал директором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Великовской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МТС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Белореченского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района, хорошо себя зарекомендовал, и в 1947 году крайисполком выдвинул его на руководящую советскую работу –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Белореченского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райисполкома.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На исправление положения дел в Тбилисской Кривошеева перебросили в июне 1951 года.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Отработав полтора года, он в связи переходом на другую работу выехал за пределы района.</a:t>
            </a:r>
          </a:p>
        </p:txBody>
      </p:sp>
      <p:pic>
        <p:nvPicPr>
          <p:cNvPr id="4098" name="Picture 2" descr="Кривошеев_1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4" y="1690688"/>
            <a:ext cx="2910254" cy="435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Махниборода</a:t>
            </a:r>
            <a:r>
              <a:rPr lang="ru-RU" dirty="0" smtClean="0"/>
              <a:t> Алексей </a:t>
            </a:r>
            <a:r>
              <a:rPr lang="ru-RU" dirty="0" err="1" smtClean="0"/>
              <a:t>Арсентьевич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2438" y="1930400"/>
            <a:ext cx="7161363" cy="44050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До избрания на должность председателя райисполкома Алексей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Арсентьевич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Махниборода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 уже работал  в органе исполнительной власти района, но на вторых ролях - был заместителем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начальника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финансового отдела при Боброве, заместителем председателя райисполкома при Кривошееве.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Информации о А.А.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Махниборода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архивных источниках очень мало. Известно лишь то, что он родился в деревне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Паньковка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Добропольского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района Сталинградской области 14 марта 1916 года, украинец, член КПСС.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Имел неполное среднее образование.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Махниборода Алексей Арсентьевич председатель райисполкома 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1664346"/>
            <a:ext cx="3351674" cy="451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Гребенник Павел </a:t>
            </a:r>
            <a:r>
              <a:rPr lang="ru-RU" dirty="0" err="1" smtClean="0"/>
              <a:t>Миронович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5428" y="1690688"/>
            <a:ext cx="7108371" cy="448627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17 февраля 1954 года на очередной сессии районного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Совета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председателем райисполкома был избран 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Павел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Миронович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Гребенник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К этому времени стаж работы Гребенника в Советах составлял уже более 8 лет.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автобиографии, написанной в 1952 году, он рассказывает о себе следующее: «Родился в 1910 году 22 декабря в семье крестьянина батрака в городе Россошь Воронежской области.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После окончания семилетки в 1929 году работал чернорабочим при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Чертковском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депо ЮВЖД по 1930 год. В 1930 году РК ВЛКСМ был направлен на учебу в Майкопский семеноводческий техникум, который и окончил в 1933 году. С 1933 по 1938 год работал агрономом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Гиагинском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районе. В октябре 1938 года Адыгейский обком ВКП (б) командировал меня в Москву – Всесоюзную Академию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соцземледелия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где проучился до ее закрытия в 1940 году.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декабре 1940 года был направлен главным агрономом районного земельного отдела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Кагульский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уезд Молдавской ССР, где проработал по июль 1941 года. С августа 1941 года пошел в Армию и прослужил до 1945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года».</a:t>
            </a:r>
            <a:endParaRPr lang="ru-RU" dirty="0">
              <a:solidFill>
                <a:schemeClr val="tx1"/>
              </a:solidFill>
              <a:latin typeface="+mj-lt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Гребенник_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3" y="1690687"/>
            <a:ext cx="308628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8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Тбилисской. Середина 50-х годов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6400"/>
            <a:ext cx="10397066" cy="4775199"/>
          </a:xfrm>
        </p:spPr>
      </p:pic>
    </p:spTree>
    <p:extLst>
      <p:ext uri="{BB962C8B-B14F-4D97-AF65-F5344CB8AC3E}">
        <p14:creationId xmlns:p14="http://schemas.microsoft.com/office/powerpoint/2010/main" val="1362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Гребенник Павел </a:t>
            </a:r>
            <a:r>
              <a:rPr lang="ru-RU" dirty="0" err="1" smtClean="0"/>
              <a:t>Миронович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После демобилизации из рядов Советской Армии, с ноября 1945 года по август 1950 года, работал в Адыгейской области: главным агрономом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межрайконторы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сортсемовощь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заведующим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Гиагинским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райзо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Гиагинского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райисполкома.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 1950 года по 1952 год Гребенник был слушателем Краснодарской двухгодичной высшей партийной школы. С июля 1952 года работает председателем Пластуновского райисполкома.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Опытный специалист сельского хозяйства, имеет опыт руководящей работы. За получение высокого урожая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Гиагинском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районе в 1948 году награжден Орденом Ленина».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июне 1953 года Павел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Миронович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Гребенник был утвержден в должности заместителя начальника управления сельского хозяйства и заготовок крайисполкома, а в феврале 1954 получил уже новое назначение. Но спустя год должность председателя Тбилисского райисполкома Гребенник сменил на не менее ответственную – первого секретаря райкома партии.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Упоминания о нем, как партийном лидере и депутате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Тбилисского районного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Совета встречаются в архивных документах района до 1960 года.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Карнаух</a:t>
            </a:r>
            <a:r>
              <a:rPr lang="ru-RU" dirty="0" smtClean="0"/>
              <a:t> Василий Артемович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0" y="1690688"/>
            <a:ext cx="7364186" cy="4612141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Родился Василий Артемович в 1916 году (в одной из анкет его датой рождения обозначено 1 января), в селе Ново-Алексеевка Оренбургской губернии в крестьянской семье. Отец занимался овцеводством, с 1929 года стал колхозником.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1933 году Василий вместе с дядей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Карнаух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Федором Федоровичем по плановому переселению переехал на Кубань в станицу Тимашевскую. Работал в местном колхозе «8-е Марта» рядовым колхозником, счетоводом.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 июля 1939 года по февраль 1942 года занимался партучетом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Тимашевского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райкома КПСС.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феврале 1942 года был призван в ряды Красной Армии, служил инструктором политотдела 328 стрелковой дивизии на Северо-Кавказском, Южном и 1-м Украинском фронтах. </a:t>
            </a:r>
          </a:p>
        </p:txBody>
      </p:sp>
      <p:pic>
        <p:nvPicPr>
          <p:cNvPr id="8194" name="Рисунок 1" descr="C:\Documents and Settings\Шуваева ИВ\Рабочий стол\Статья Карнаух\06-06-2016_15-04-19\Р_28_1Л_10\Р_28_1Л_10\Карнаух_ВА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7" y="1690687"/>
            <a:ext cx="3452642" cy="461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Карнаух</a:t>
            </a:r>
            <a:r>
              <a:rPr lang="ru-RU" dirty="0" smtClean="0"/>
              <a:t> Василий Артемович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При защите города Радомышль, когда часть попала в окружение, сохранил и вынес все партийные и комсомольские документы, за что старшего лейтенанта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Карнаух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представили  к высокой награде - Ордену «Красной Звезды».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6 января 1944 года был тяжело ранен, после длительного лечения в госпитале Уфы комиссован и вернулся на партийную работу в Тимашевскую – заведующим военным отделом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Тимашевского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РК КПСС, секретарем райкома партии по кадрам.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 1949 по 1951 год Василий Артемович учился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Геленджикской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двухгодичной партшколе, после окончания которой молодой специалист распределился в наш район  на должность второго секретаря Тбилисского райкома КПСС.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Затем недолгое время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Карнаух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работал секретарем райкома по зоне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Ванновской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МТС.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11 апреля 1955 года решением 3 сессии Тбилисского районного Совета депутатов трудящихся был избран председателем райисполкома.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4 года Василий Артемович возглавлял местную исполнительную власть.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Из значимых событий того времени нельзя не отметить строительство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маслосырзавода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сахарного завода, пекарни.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«Визитной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карточкой» 50-х являлись ежегодные сельскохозяйственные выставки.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bg1">
                  <a:tint val="90000"/>
                  <a:lumMod val="104000"/>
                </a:schemeClr>
              </a:gs>
              <a:gs pos="94000">
                <a:schemeClr val="bg1">
                  <a:shade val="96000"/>
                  <a:lumMod val="82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Районная сельскохозяйственная выставка. 1956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55797"/>
            <a:ext cx="8596312" cy="2691019"/>
          </a:xfrm>
        </p:spPr>
      </p:pic>
    </p:spTree>
    <p:extLst>
      <p:ext uri="{BB962C8B-B14F-4D97-AF65-F5344CB8AC3E}">
        <p14:creationId xmlns:p14="http://schemas.microsoft.com/office/powerpoint/2010/main" val="22871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508" y="609600"/>
            <a:ext cx="9230266" cy="7274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21 апреля – День органов местного самоуправления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9508" y="1587261"/>
            <a:ext cx="8454494" cy="4454102"/>
          </a:xfrm>
        </p:spPr>
        <p:txBody>
          <a:bodyPr anchor="ctr">
            <a:normAutofit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+mj-lt"/>
              </a:rPr>
              <a:t>Архивы, краевые и муниципальный,  бережно сохранили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сведения о всех руководителях органов власти образовавшегося в 1934 году Тифлисского района, переименованного в 1936 году в Тбилисский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выставки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познакомить с ними уроженцев, жителей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билисского района, всех тех, кто интересуется историей своей малой Родины.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презентация архивных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по теме выставки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последующего использования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учителями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кубановедения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музейными работниками, исследователями.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выставке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хронологическом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размещены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образы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фотодокументов,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справочно-информационного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муниципального архива.</a:t>
            </a:r>
          </a:p>
          <a:p>
            <a:pPr marL="0" indent="450000"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2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моечного отделения </a:t>
            </a:r>
            <a:br>
              <a:rPr lang="ru-RU" dirty="0" smtClean="0"/>
            </a:br>
            <a:r>
              <a:rPr lang="ru-RU" dirty="0" smtClean="0"/>
              <a:t>сахарного завода. 1959 год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824346"/>
            <a:ext cx="8596668" cy="4783488"/>
          </a:xfrm>
        </p:spPr>
      </p:pic>
    </p:spTree>
    <p:extLst>
      <p:ext uri="{BB962C8B-B14F-4D97-AF65-F5344CB8AC3E}">
        <p14:creationId xmlns:p14="http://schemas.microsoft.com/office/powerpoint/2010/main" val="887586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Саваторов</a:t>
            </a:r>
            <a:r>
              <a:rPr lang="ru-RU" dirty="0" smtClean="0"/>
              <a:t> Валентин Константинович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7843" y="1690688"/>
            <a:ext cx="7772400" cy="482441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Был избран на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должность председателя райисполкома в марте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1959 года.</a:t>
            </a: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Родился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13 января 1925 года в станице Ново-Корсунской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Тимашевского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района в семье крестьянина Константина Ивановича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Саваторова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Как только началась Великая Отечественная война, Константина Ивановича забрали на фронт. Вскоре пришла похоронка. Семья жила в это время в Брюховецкой. Валентин учился в школе, а в августе 1942 года, когда советские войска отступали, ушел добровольцем в армию. Стал стрелком отряда особого назначения Туапсинского оборонительного района, а затем – командиром отделения инженерного батальона 236 стрелковой дивизии 18 Армии.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августе 1943 года был направлен на курсы младших лейтенантов в город Миллерово Ростовской области, и с февраля 1944 года по март 1945 года он – командир взвода пешей разведки 28 стрелковой дивизии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III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Украинского фронта. Затем до самой демобилизации в августе 1945 года Валентин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Саваторов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служил в офицерском служебном полку в Харькове, его последняя армейская должность – командир полковой разведки.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За участие в Великой Отечественной войне награжден Орденом Красной Звезды, медалями «За отвагу» и «За Победу над Германией». Имел три ранения, из них два тяжелых.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219" name="Picture 3" descr="Саваторов_1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7" y="1690688"/>
            <a:ext cx="3271159" cy="46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2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Саваторов</a:t>
            </a:r>
            <a:r>
              <a:rPr lang="ru-RU" dirty="0" smtClean="0"/>
              <a:t> Валентин Константинович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Демобилизовался лейтенант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Саваторов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по инвалидности, и сразу же поступил в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Брюховецкий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сельскохозяйственный техникум механизации сельского хозяйства. По окончании его в 1948 году распределился в Ново-Кубанскую МТС, где работал сначала участковым механиком, заведующим МТМ, потом исполняющим обязанности главного инженера.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декабре 1953 года крайком КПСС направил Валентина Константиновича в Воронежский сельскохозяйственный институт. Получив высшее образование, в 1955 году он вернулся в Ново-Кубанскую МТС на должность главного инженера. Оттуда же Валентин Константинович был командирован на целину. Этот этап его жизни отмечен медалью «За освоение целинных земель».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Спустя два года краевое управление сельского хозяйства назначает молодого перспективного главного инженера директором Ново-Владимировской машинно-тракторной станции, затем, когда в 1958 году МТС ликвидировали,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Ванновской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ремонтно-тракторной станции Тбилисского района.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5 марта 1959 года депутаты районного Совета избрали Валентина Константиновича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Саваторова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председателем райисполкома.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6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6718"/>
          </a:xfrm>
        </p:spPr>
        <p:txBody>
          <a:bodyPr/>
          <a:lstStyle/>
          <a:p>
            <a:r>
              <a:rPr lang="ru-RU" dirty="0" smtClean="0"/>
              <a:t>Районный фестиваль молодёжи. Начало 60-х годов.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41" y="1285336"/>
            <a:ext cx="7882645" cy="5398859"/>
          </a:xfrm>
        </p:spPr>
      </p:pic>
    </p:spTree>
    <p:extLst>
      <p:ext uri="{BB962C8B-B14F-4D97-AF65-F5344CB8AC3E}">
        <p14:creationId xmlns:p14="http://schemas.microsoft.com/office/powerpoint/2010/main" val="5153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Упразднение и воссоздание Тбилисского района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Указом Президиума Верховного Совета РСФСР от 1 февраля 1962 года Тбилисский район в процессе укрупнения был упразднен и передан в состав Кавказского района, затем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Усть-Лабинского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После проведенных в крае преобразований в начале 60-х многие районы оказались непомерно большими, поэтому с 1965 года начался процесс возвращения к прежним формам.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30 декабря 1966 года вновь образовалась самостоятельная административная единица – Тбилисский район.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169" y="259618"/>
            <a:ext cx="5304274" cy="7954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69" y="7589"/>
            <a:ext cx="5500217" cy="6783610"/>
          </a:xfrm>
        </p:spPr>
      </p:pic>
    </p:spTree>
    <p:extLst>
      <p:ext uri="{BB962C8B-B14F-4D97-AF65-F5344CB8AC3E}">
        <p14:creationId xmlns:p14="http://schemas.microsoft.com/office/powerpoint/2010/main" val="16061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Тарасенко Иван Григорьевич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2528" y="1828799"/>
            <a:ext cx="7451271" cy="4348163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14 марта 1967 года состоялась первая сессия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райСовета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. </a:t>
            </a:r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Председателем избрали Ивана Григорьевича Тарасенко. </a:t>
            </a:r>
          </a:p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Иван Григорьевич Тарасенко родился 10 июня 1926 года в селе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Ясиновка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Ростовской области. Участник Великой Отечественной войны, с 1943 года служил мотористом отдельного Краснознаменного отряда бронекатеров Балтийского флота. Закончил войну в звании лейтенанта, был награжден медалями «За отвагу», «За боевые заслуги», «За победу над Германией».</a:t>
            </a:r>
            <a:endParaRPr lang="ru-RU" sz="14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Демобилизовался в 1950-м, но не учился, а сразу пошел работать мотористом Ново-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Титаровской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машинно-тракторной станции. Политическая карьера Ивана Григорьевича началась с должности заведующего организационным отделом Ново-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Титаровского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райкома комсомола. Затем он был инструктором райкома партии, секретарем парткомов колхозов «Память Ильича» и имени 22 съезда КПСС,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Марьянской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машинно-тракторной станции в Ново-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Титаровском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(в 1963 году вошел в состав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Динского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) районе. В 1958-1962 годах учился в Ростовской высшей партийной школе, что впоследствии позволило ему занимать различные руководящие посты в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Динском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и Курганинском райкомах КПСС.</a:t>
            </a:r>
            <a:endParaRPr lang="ru-RU" sz="14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1400" dirty="0">
                <a:solidFill>
                  <a:schemeClr val="tx1"/>
                </a:solidFill>
                <a:latin typeface="+mj-lt"/>
              </a:rPr>
              <a:t>В январе 1967 года Иван Григорьевич Тарасенко возглавил Тбилисский временный исполнительный комитет, а с марта, после официальных выборов, начались его трудовые будни.</a:t>
            </a:r>
            <a:endParaRPr lang="ru-RU" sz="1400" dirty="0" smtClean="0">
              <a:solidFill>
                <a:schemeClr val="tx1"/>
              </a:solidFill>
              <a:effectLst/>
              <a:latin typeface="+mj-lt"/>
            </a:endParaRPr>
          </a:p>
          <a:p>
            <a:endParaRPr lang="ru-RU" sz="1400" dirty="0" smtClean="0">
              <a:effectLst/>
              <a:latin typeface="+mj-lt"/>
            </a:endParaRPr>
          </a:p>
          <a:p>
            <a:endParaRPr lang="ru-RU" sz="1400" dirty="0">
              <a:latin typeface="+mj-lt"/>
            </a:endParaRPr>
          </a:p>
        </p:txBody>
      </p:sp>
      <p:pic>
        <p:nvPicPr>
          <p:cNvPr id="11266" name="Picture 2" descr="Тарасенко Иван Григор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4" y="1690688"/>
            <a:ext cx="3265137" cy="448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2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Закладка каштановой аллеи. 1968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27" y="2160588"/>
            <a:ext cx="6397183" cy="3881437"/>
          </a:xfrm>
        </p:spPr>
      </p:pic>
    </p:spTree>
    <p:extLst>
      <p:ext uri="{BB962C8B-B14F-4D97-AF65-F5344CB8AC3E}">
        <p14:creationId xmlns:p14="http://schemas.microsoft.com/office/powerpoint/2010/main" val="5346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43" y="365125"/>
            <a:ext cx="10586357" cy="1561646"/>
          </a:xfrm>
        </p:spPr>
        <p:txBody>
          <a:bodyPr/>
          <a:lstStyle/>
          <a:p>
            <a:r>
              <a:rPr lang="ru-RU" dirty="0" smtClean="0"/>
              <a:t>Поспелов Андрей Александрович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9100" y="1779814"/>
            <a:ext cx="7124699" cy="439714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Андрей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Александрович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родился в 1930 году на хуторе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Веселом Тбилисского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района. </a:t>
            </a:r>
            <a:endParaRPr lang="ru-RU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1957 году он окончил Кубанский сельскохозяйственный институт по специальности ученый агроном. До этого была трехгодичная агрономическая школа села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Ванновское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Тбилисского района.</a:t>
            </a:r>
            <a:endParaRPr lang="ru-RU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послужном списке Поспелова работа с 1951 года участковым агрономом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Ванновской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машинно-тракторной станции, агрономом-семеноводом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Ейского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зерносовхоза, главным агрономом этого совхоза и совхоза «Советский»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Ейского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района, главным агрономом Кавказского районного производственного управления сельского хозяйства, начальником Тбилисского районного производственного управления сельского хозяйства, заместителем председателя Тбилисского райисполкома. </a:t>
            </a:r>
            <a:endParaRPr lang="ru-RU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течение 14 лет (1973-1987) Андрей Александрович Поспелов стоял у руля главного органа исполнительной власти района. Награжден орденами «Знак Почета» и Трудового Красного Знамени.</a:t>
            </a:r>
            <a:endParaRPr lang="ru-RU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Является Почетным гражданином Тбилисского района 2016 года, живет в Тбилисской.</a:t>
            </a:r>
            <a:endParaRPr lang="ru-RU" dirty="0" smtClean="0">
              <a:solidFill>
                <a:schemeClr val="tx1"/>
              </a:solidFill>
              <a:effectLst/>
              <a:latin typeface="+mj-lt"/>
            </a:endParaRPr>
          </a:p>
          <a:p>
            <a:endParaRPr lang="ru-RU" dirty="0"/>
          </a:p>
        </p:txBody>
      </p:sp>
      <p:pic>
        <p:nvPicPr>
          <p:cNvPr id="12290" name="Picture 2" descr="Поспелов_1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" y="1696451"/>
            <a:ext cx="3591719" cy="46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6301"/>
          </a:xfrm>
        </p:spPr>
        <p:txBody>
          <a:bodyPr/>
          <a:lstStyle/>
          <a:p>
            <a:r>
              <a:rPr lang="ru-RU" dirty="0" smtClean="0"/>
              <a:t>Новостройки. 1975 год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5901"/>
            <a:ext cx="10183586" cy="4947556"/>
          </a:xfrm>
        </p:spPr>
      </p:pic>
    </p:spTree>
    <p:extLst>
      <p:ext uri="{BB962C8B-B14F-4D97-AF65-F5344CB8AC3E}">
        <p14:creationId xmlns:p14="http://schemas.microsoft.com/office/powerpoint/2010/main" val="258782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Тбилисского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+mj-lt"/>
              </a:rPr>
              <a:t>Тбилисский (до 1936 года - Тифлисский) район образован 31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декабря 1934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года.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+mj-lt"/>
              </a:rPr>
              <a:t>Тогда же были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избраны и начали функционировать органы власти.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Главным органом власти на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территории района до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1977 года был Тбилисский районный Совет депутатов трудящихся. На основании Конституции 1977 года Советы депутатов трудящихся  переименовали в Советы народных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депутатов.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+mj-lt"/>
              </a:rPr>
              <a:t>Четкого разделения властных структур на исполнительную и представительную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 то время не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существовало, первыми лицами  являлись председатели исполнительных комитетов Советов соответствующих уровней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(районного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сельского).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Маслаков Александр Алексеевич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2772" y="1658473"/>
            <a:ext cx="7370198" cy="4643913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Александр Алексеевич Маслаков, председатель Тбилисского райисполкома конца 80-х, родился 15 марта 1941 года в станице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Ловлинской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. Образование высшее, в 1968 году он окончил Литовскую сельскохозяйственную академию.</a:t>
            </a:r>
            <a:endParaRPr lang="ru-RU" sz="16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В феврале 1974 года был избран председателем правления колхоза «Заря», освобожден от должности председателя правления колхоза решением собрания уполномоченных колхозников колхоза «Заря» 17 ноября 1983 года в связи с избранием его 2 секретарем Тбилисского райкома КПСС. </a:t>
            </a:r>
            <a:endParaRPr lang="ru-RU" sz="16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Неоднократно являлся депутатом Тбилисского районного Совета народных депутатов.</a:t>
            </a:r>
            <a:endParaRPr lang="ru-RU" sz="160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Решением 1 сессии Тбилисского районного Совета народных депутатов 20 созыва от 4 июля 1987 года был утвержден председателем исполнительного комитета Тбилисского районного Совета народных депутатов и работал в этой должности до марта 1990 года.</a:t>
            </a:r>
            <a:endParaRPr lang="ru-RU" sz="1600" dirty="0" smtClean="0">
              <a:solidFill>
                <a:schemeClr val="tx1"/>
              </a:solidFill>
              <a:effectLst/>
              <a:latin typeface="+mj-lt"/>
            </a:endParaRPr>
          </a:p>
          <a:p>
            <a:endParaRPr lang="ru-RU" sz="1900" dirty="0"/>
          </a:p>
        </p:txBody>
      </p:sp>
      <p:pic>
        <p:nvPicPr>
          <p:cNvPr id="13314" name="Picture 2" descr="Маслаков Александр Алексеевич председатель райисполкома 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0" y="1469571"/>
            <a:ext cx="3715846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5662" y="365125"/>
            <a:ext cx="9138138" cy="1325563"/>
          </a:xfrm>
        </p:spPr>
        <p:txBody>
          <a:bodyPr/>
          <a:lstStyle/>
          <a:p>
            <a:r>
              <a:rPr lang="ru-RU" dirty="0" err="1" smtClean="0"/>
              <a:t>Заикин</a:t>
            </a:r>
            <a:r>
              <a:rPr lang="ru-RU" dirty="0" smtClean="0"/>
              <a:t> Владимир Дмитриевич</a:t>
            </a:r>
            <a:br>
              <a:rPr lang="ru-RU" dirty="0" smtClean="0"/>
            </a:br>
            <a:r>
              <a:rPr lang="ru-RU" dirty="0" err="1" smtClean="0"/>
              <a:t>Трухачев</a:t>
            </a:r>
            <a:r>
              <a:rPr lang="ru-RU" dirty="0" smtClean="0"/>
              <a:t> Павел Павлович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5270627" y="1621678"/>
            <a:ext cx="6711463" cy="45905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Владимир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Дмитриевич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Заикин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 возглавил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райисполком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в марте 1990-го. Позднее, в 1996-2004 годах, он был главой администрации Тбилисского района.</a:t>
            </a:r>
          </a:p>
          <a:p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Последним руководителем исполнительной власти района советского периода 16 ноября 1990 года стал Павел Павлович </a:t>
            </a:r>
            <a:r>
              <a:rPr lang="ru-RU" dirty="0" err="1" smtClean="0">
                <a:solidFill>
                  <a:schemeClr val="tx1"/>
                </a:solidFill>
                <a:latin typeface="+mj-lt"/>
              </a:rPr>
              <a:t>Трухачев</a:t>
            </a:r>
            <a:r>
              <a:rPr lang="ru-RU" dirty="0" smtClean="0"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14339" name="Picture 3" descr="Заикин Владимир Дмитриевич, глава Тбилисского района (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r="18454"/>
          <a:stretch>
            <a:fillRect/>
          </a:stretch>
        </p:blipFill>
        <p:spPr bwMode="auto">
          <a:xfrm>
            <a:off x="294787" y="1690688"/>
            <a:ext cx="2747351" cy="321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Трухаче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3"/>
          <a:stretch>
            <a:fillRect/>
          </a:stretch>
        </p:blipFill>
        <p:spPr bwMode="auto">
          <a:xfrm>
            <a:off x="3042137" y="3430955"/>
            <a:ext cx="2590799" cy="321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Администрация Тбилисского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соответствии с постановлением съезда народных депутатов РСФСР от 1 ноября 1991 года «Об организации исполнительной власти в период радикальной экономической реформы» и Указом Президента РСФСР  от 25 ноября 1991 исполнительный комитет Тбилисского районного Совета народных депутатов был ликвидирован.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Исполнительно-распорядительные функции, задачи по обеспечению прав и законных интересов органов местного самоуправления и граждан Тбилисского района перешли к администрации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56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Главы Тбилисского района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00983" y="2872279"/>
            <a:ext cx="3487789" cy="81290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2" name="Picture 2" descr="Горюн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23"/>
          <a:stretch>
            <a:fillRect/>
          </a:stretch>
        </p:blipFill>
        <p:spPr bwMode="auto">
          <a:xfrm>
            <a:off x="145420" y="1745851"/>
            <a:ext cx="2421934" cy="29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420" y="4720709"/>
            <a:ext cx="2487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Александр Васильевич </a:t>
            </a:r>
          </a:p>
          <a:p>
            <a:r>
              <a:rPr lang="ru-RU" dirty="0" smtClean="0"/>
              <a:t>Горюнов (1992-1996)</a:t>
            </a:r>
            <a:endParaRPr lang="ru-RU" dirty="0"/>
          </a:p>
        </p:txBody>
      </p:sp>
      <p:pic>
        <p:nvPicPr>
          <p:cNvPr id="15363" name="Picture 3" descr="Глад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14" y="1703871"/>
            <a:ext cx="2297934" cy="302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0963" y="4717798"/>
            <a:ext cx="2618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Владимир Семенович </a:t>
            </a:r>
          </a:p>
          <a:p>
            <a:r>
              <a:rPr lang="ru-RU" dirty="0" smtClean="0"/>
              <a:t>Гладков (2004-2009)</a:t>
            </a:r>
            <a:endParaRPr lang="ru-RU" dirty="0"/>
          </a:p>
        </p:txBody>
      </p:sp>
      <p:pic>
        <p:nvPicPr>
          <p:cNvPr id="15364" name="Picture 4" descr="Кадькало Виктор Игоревич, глава муниципального образования (июль 2009 — апрель 201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75" y="1745851"/>
            <a:ext cx="2356338" cy="299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58675" y="4717799"/>
            <a:ext cx="2673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Виктор Игоревич </a:t>
            </a:r>
          </a:p>
          <a:p>
            <a:r>
              <a:rPr lang="ru-RU" dirty="0" err="1" smtClean="0"/>
              <a:t>Кадькало</a:t>
            </a:r>
            <a:r>
              <a:rPr lang="ru-RU" dirty="0" smtClean="0"/>
              <a:t> (2009-2013)</a:t>
            </a:r>
            <a:endParaRPr lang="ru-RU" dirty="0"/>
          </a:p>
        </p:txBody>
      </p:sp>
      <p:pic>
        <p:nvPicPr>
          <p:cNvPr id="15365" name="Picture 5" descr="Балабаев Иван Иванович, глава муниципального образования Тбилисский район (апрель - июнь 2013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3" r="9003"/>
          <a:stretch>
            <a:fillRect/>
          </a:stretch>
        </p:blipFill>
        <p:spPr bwMode="auto">
          <a:xfrm>
            <a:off x="8743272" y="1745851"/>
            <a:ext cx="2953949" cy="302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71116" y="4717798"/>
            <a:ext cx="2813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Иван Иванович </a:t>
            </a:r>
          </a:p>
          <a:p>
            <a:r>
              <a:rPr lang="ru-RU" dirty="0" err="1" smtClean="0"/>
              <a:t>Балабаев</a:t>
            </a:r>
            <a:r>
              <a:rPr lang="ru-RU" dirty="0" smtClean="0"/>
              <a:t>  </a:t>
            </a:r>
            <a:r>
              <a:rPr lang="ru-RU" dirty="0" smtClean="0"/>
              <a:t>(2013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Главы Тбилисского района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6169" y="1750389"/>
            <a:ext cx="3300237" cy="3876688"/>
          </a:xfrm>
        </p:spPr>
      </p:pic>
      <p:pic>
        <p:nvPicPr>
          <p:cNvPr id="16387" name="Picture 3" descr="Серы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3" r="12653"/>
          <a:stretch>
            <a:fillRect/>
          </a:stretch>
        </p:blipFill>
        <p:spPr bwMode="auto">
          <a:xfrm>
            <a:off x="545121" y="1750389"/>
            <a:ext cx="3612811" cy="38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5686777"/>
            <a:ext cx="32065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Владислав Владимирович Серый (2013-2014)</a:t>
            </a:r>
            <a:endParaRPr lang="ru-RU" dirty="0"/>
          </a:p>
        </p:txBody>
      </p:sp>
      <p:pic>
        <p:nvPicPr>
          <p:cNvPr id="16388" name="Picture 4" descr="глава МО Тбилисский район 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r="16405"/>
          <a:stretch>
            <a:fillRect/>
          </a:stretch>
        </p:blipFill>
        <p:spPr bwMode="auto">
          <a:xfrm>
            <a:off x="4659924" y="1750389"/>
            <a:ext cx="3488034" cy="38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2243" y="5686777"/>
            <a:ext cx="3445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Виктор Борисович </a:t>
            </a:r>
          </a:p>
          <a:p>
            <a:r>
              <a:rPr lang="ru-RU" dirty="0" err="1" smtClean="0"/>
              <a:t>Красноруцкий</a:t>
            </a:r>
            <a:r>
              <a:rPr lang="ru-RU" dirty="0" smtClean="0"/>
              <a:t> (2014-2016)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8556168" y="5686777"/>
            <a:ext cx="3461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Евгений Геннадьевич Ильин </a:t>
            </a:r>
          </a:p>
          <a:p>
            <a:r>
              <a:rPr lang="ru-RU" dirty="0" smtClean="0"/>
              <a:t>(с 2016 года по настоящее время)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4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981"/>
            <a:ext cx="10515600" cy="1325563"/>
          </a:xfrm>
        </p:spPr>
        <p:txBody>
          <a:bodyPr/>
          <a:lstStyle/>
          <a:p>
            <a:r>
              <a:rPr lang="ru-RU" dirty="0" err="1" smtClean="0"/>
              <a:t>Орцев</a:t>
            </a:r>
            <a:r>
              <a:rPr lang="ru-RU" dirty="0" smtClean="0"/>
              <a:t> Поликарп Петрович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608" y="1475117"/>
            <a:ext cx="8618394" cy="4566245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ервым  руководителем Тифлисского района стал Поликарп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Петрович </a:t>
            </a:r>
            <a:r>
              <a:rPr lang="ru-RU" sz="1600" dirty="0" err="1" smtClean="0">
                <a:solidFill>
                  <a:schemeClr val="tx1"/>
                </a:solidFill>
                <a:latin typeface="+mj-lt"/>
              </a:rPr>
              <a:t>Орцев</a:t>
            </a:r>
            <a:r>
              <a:rPr lang="ru-RU" sz="1600" dirty="0" smtClean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</a:rPr>
              <a:t>Он родился 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в феврале 1901 года в селе Крымском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Славяносербского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района Украины. Там же окончил 2-х классное училище. В 1915 году поступил в Верхне-Днепровское сельскохозяйственное училище, но не окончил его. С 1918 по 1924 год был красноармейцем: служил в артдивизионе 6-й дивизии 1-й конной Армии. 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</a:rPr>
              <a:t>Демобилизовавшись,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Орцев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четыре месяца практиковался в нотариальной конторе города Армавира. В июне 1924 года он приступил к обязанностям нотариуса в Кропоткине, в сентябре 1929 года был избран председателем Казанского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стансовета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, но уже в июне 1930 года перешел на партийную работу: сначала заведующим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орготделом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Кропоткинского райкома партии, затем возглавил партком сахарного комбината им. </a:t>
            </a:r>
            <a:r>
              <a:rPr lang="ru-RU" sz="1600" dirty="0" err="1">
                <a:solidFill>
                  <a:schemeClr val="tx1"/>
                </a:solidFill>
                <a:latin typeface="+mj-lt"/>
              </a:rPr>
              <a:t>Нариманова</a:t>
            </a:r>
            <a:r>
              <a:rPr lang="ru-RU" sz="1600" dirty="0">
                <a:solidFill>
                  <a:schemeClr val="tx1"/>
                </a:solidFill>
                <a:latin typeface="+mj-lt"/>
              </a:rPr>
              <a:t> в Гулькевичи. Вернувшись в Кропоткин в 1931 году, Поликарп Петрович в течение трех лет заведовал районным земельным отделом.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Назначен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на должность председателя Тифлисского районного исполнительного комитета в декабре 1934 года и до августа 1938 года возглавлял главный орган исполнительной власти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нашего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района.</a:t>
            </a:r>
          </a:p>
          <a:p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4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Пистин</a:t>
            </a:r>
            <a:r>
              <a:rPr lang="ru-RU" dirty="0" smtClean="0"/>
              <a:t> Иван Стефанович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7843" y="1845129"/>
            <a:ext cx="7385957" cy="4331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Родился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в 1893 году в Тбилисской в семье крестьянина-бедняка.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февраля 1915 года участвовал в первой мировой войне, был младшим унтер-офицером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июне 1918 года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Пистин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добровольно вступил в ряды Красной армии. В 1928 году И.С.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Пистин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был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назначен заведующим маслозаводом, затем работал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сельхозтоварищества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, председателем колхоза «Красный боец» (осенью 1932 года колхоз разделили на более мелкие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- «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Кавказ», имени Крупина, «Ударник полей» и др.), заведующим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орготделом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райколхозсоюза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Кропоткине, управляющим отделением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Темижбекского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зерносовхоза, заведующим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маслопромом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С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1933 года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Пистин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на советской работе - заместителем председателя, председателем Тбилисского сельского Совета, заведующим сектором кадров, председателем Тбилисского райисполкома.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30" name="Picture 6" descr="Пистин Иван Стефанович, председатель РИК март 1938- октябрь 19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7" y="1690688"/>
            <a:ext cx="3094880" cy="448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 Стефанович </a:t>
            </a:r>
            <a:r>
              <a:rPr lang="ru-RU" dirty="0" err="1" smtClean="0"/>
              <a:t>Пистин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64809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На этом ответственном посту застала Ивана Стефановича Великая Отечественная война.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июле 1941 года началось формирование казачьих кавалерийских дивизий по принципу – «Каждый район – сотня». В Тбилисском районе это движение возглавил сам председатель райисполкома, он и стал командиром 7 полка 3-й дивизии. Руководил умело, решительно, дошел с полком до Праги. За проявленные героизм и отвагу майор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Пистин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был награжден орденами Красного Знамени, Александра Невского, Кутузова 111 степени, многими медалями.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После войны вернулся в райисполком - работал заведующим отделом строительства, заместителем председателя, заведующим коммунальным отделом. </a:t>
            </a:r>
            <a:endParaRPr lang="ru-RU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В 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ноябре 1951 года был избран председателем Тбилисского сельского Совета депутатов трудящихся и более 10 лет, до 1962 года, находился  на этой должности. </a:t>
            </a:r>
          </a:p>
        </p:txBody>
      </p:sp>
    </p:spTree>
    <p:extLst>
      <p:ext uri="{BB962C8B-B14F-4D97-AF65-F5344CB8AC3E}">
        <p14:creationId xmlns:p14="http://schemas.microsoft.com/office/powerpoint/2010/main" val="12511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10668000" cy="6858000"/>
          </a:xfrm>
        </p:spPr>
      </p:pic>
    </p:spTree>
    <p:extLst>
      <p:ext uri="{BB962C8B-B14F-4D97-AF65-F5344CB8AC3E}">
        <p14:creationId xmlns:p14="http://schemas.microsoft.com/office/powerpoint/2010/main" val="29338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Горащенко</a:t>
            </a:r>
            <a:r>
              <a:rPr lang="ru-RU" dirty="0" smtClean="0"/>
              <a:t> Семен Семенович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 8 августа 1942 года по 29 января 1943 года Тбилисский район был оккупирован немецко-фашистскими войсками. В первые же дни после его освобождения, 4 февраля 1943 года, состоялось объединенное заседание райкома ВКП (б) и исполнительного комитета Тбилисского районного Совета депутатов трудящихся. Исполком райсовета возглавил </a:t>
            </a:r>
            <a:r>
              <a:rPr lang="ru-RU" dirty="0" err="1">
                <a:solidFill>
                  <a:schemeClr val="tx1"/>
                </a:solidFill>
              </a:rPr>
              <a:t>Горащенко</a:t>
            </a:r>
            <a:r>
              <a:rPr lang="ru-RU" dirty="0">
                <a:solidFill>
                  <a:schemeClr val="tx1"/>
                </a:solidFill>
              </a:rPr>
              <a:t> Семен Семенович, 1900 года рождения, уроженец города Краснодара.</a:t>
            </a:r>
          </a:p>
          <a:p>
            <a:r>
              <a:rPr lang="ru-RU" dirty="0">
                <a:solidFill>
                  <a:schemeClr val="tx1"/>
                </a:solidFill>
              </a:rPr>
              <a:t>С 14 лет Семен трудился печатником, в 1918-1919 годах участвовал в боях с белогвардейцами в составе 2 Кубанского черноморского полка. Отучившись в совпартшколе, был направлен на ответственные партийные должности в Краснодаре.</a:t>
            </a:r>
          </a:p>
          <a:p>
            <a:r>
              <a:rPr lang="ru-RU" dirty="0">
                <a:solidFill>
                  <a:schemeClr val="tx1"/>
                </a:solidFill>
              </a:rPr>
              <a:t>С 1930 года Семен Семенович перешел на советскую работу – секретарем и председателем </a:t>
            </a:r>
            <a:r>
              <a:rPr lang="ru-RU" dirty="0" err="1">
                <a:solidFill>
                  <a:schemeClr val="tx1"/>
                </a:solidFill>
              </a:rPr>
              <a:t>РИКа</a:t>
            </a:r>
            <a:r>
              <a:rPr lang="ru-RU" dirty="0">
                <a:solidFill>
                  <a:schemeClr val="tx1"/>
                </a:solidFill>
              </a:rPr>
              <a:t> - в станицах Роговской, Славянской, Тбилисской.</a:t>
            </a:r>
          </a:p>
          <a:p>
            <a:r>
              <a:rPr lang="ru-RU" dirty="0">
                <a:solidFill>
                  <a:schemeClr val="tx1"/>
                </a:solidFill>
              </a:rPr>
              <a:t>Председателем Тбилисского райисполкома он был до мая 1944 года.</a:t>
            </a:r>
          </a:p>
          <a:p>
            <a:r>
              <a:rPr lang="ru-RU" dirty="0">
                <a:solidFill>
                  <a:schemeClr val="tx1"/>
                </a:solidFill>
              </a:rPr>
              <a:t>Впоследствии на этом посту </a:t>
            </a:r>
            <a:r>
              <a:rPr lang="ru-RU" dirty="0" err="1">
                <a:solidFill>
                  <a:schemeClr val="tx1"/>
                </a:solidFill>
              </a:rPr>
              <a:t>Горащенко</a:t>
            </a:r>
            <a:r>
              <a:rPr lang="ru-RU" dirty="0">
                <a:solidFill>
                  <a:schemeClr val="tx1"/>
                </a:solidFill>
              </a:rPr>
              <a:t> сменили работавшие непродолжительное время Иван Игнатьевич Лаптев и Николай Семенович Петрашков.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Стеценко Андрей Петрович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6442" y="1690687"/>
            <a:ext cx="7385957" cy="4351337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Андрей Петрович родился в станице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Приморско-Ахтарской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1896 году. Трудовой путь его начался с пастуха, потом разнорабочего железной дороги.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С 1915 по 1917 год воевал на Кавказском фронте, с 1917 по 1924 год служил в партизанских отрядах и частях Красной Армии.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В мае 1924 года Стеценко вернулся в Приморско-Ахтарск, где сразу был избран заместителем председателя гор и райисполкома (1924-1926 гг.),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Приморско-Ахтарского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райисполкома (1926-1929 гг.). 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Далее судьба забрасывает кубанца в город Курск, управляющим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рыбкоопа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. После его ликвидации в 1931 году Андрей Петрович Стеценко несколько лет работает в системе потребкооперации -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райпотребсоюза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в Приморско-Ахтарске и Белой Глине. Там же избирается председателем райисполкома. В 1938-1941 годах назначается начальником торгового управления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крайпотребсоюза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города Краснодара и председателем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райпотребсоюза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Анапы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Оттуда в октябре 1941 года капитан Стеценко был мобилизован в ряды Красной Армии, выполнял обязанности помощника командира полка по снабжению. В июне 1942 года вернулся в Белую Глину, эвакуировал торговые предприятия района в Грузию, после эвакуации опять утвержден председателем  </a:t>
            </a:r>
            <a:r>
              <a:rPr lang="ru-RU" dirty="0" err="1">
                <a:solidFill>
                  <a:schemeClr val="tx1"/>
                </a:solidFill>
                <a:latin typeface="+mj-lt"/>
              </a:rPr>
              <a:t>Белоглинского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 районного потребительского общества.</a:t>
            </a:r>
          </a:p>
          <a:p>
            <a:r>
              <a:rPr lang="ru-RU" dirty="0">
                <a:solidFill>
                  <a:schemeClr val="tx1"/>
                </a:solidFill>
                <a:latin typeface="+mj-lt"/>
              </a:rPr>
              <a:t>26 августа 1944 года решением сессии Тбилисского райсовета избран на должность председателя </a:t>
            </a:r>
            <a:r>
              <a:rPr lang="ru-RU" dirty="0" smtClean="0">
                <a:solidFill>
                  <a:schemeClr val="tx1"/>
                </a:solidFill>
                <a:latin typeface="+mj-lt"/>
              </a:rPr>
              <a:t>райисполкома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2" name="Picture 4" descr="Стеценко Андрей Петрович председатель райисполкома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51" y="1518556"/>
            <a:ext cx="3279535" cy="437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2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461</TotalTime>
  <Words>2924</Words>
  <Application>Microsoft Office PowerPoint</Application>
  <PresentationFormat>Широкоэкранный</PresentationFormat>
  <Paragraphs>142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Wingdings 3</vt:lpstr>
      <vt:lpstr>Аспект</vt:lpstr>
      <vt:lpstr>ИСТОРИЯ В ЛИЦАХ </vt:lpstr>
      <vt:lpstr>21 апреля – День органов местного самоуправления </vt:lpstr>
      <vt:lpstr>Образование Тбилисского района</vt:lpstr>
      <vt:lpstr>Орцев Поликарп Петрович  </vt:lpstr>
      <vt:lpstr>Пистин Иван Стефанович </vt:lpstr>
      <vt:lpstr>Иван Стефанович Пистин</vt:lpstr>
      <vt:lpstr>Презентация PowerPoint</vt:lpstr>
      <vt:lpstr>Горащенко Семен Семенович  </vt:lpstr>
      <vt:lpstr>Стеценко Андрей Петрович</vt:lpstr>
      <vt:lpstr>Бобров Федор Павлович</vt:lpstr>
      <vt:lpstr>Такой была Тбилисская.  Конец 40-х – начало 50-х годов</vt:lpstr>
      <vt:lpstr>Кривошеев Сергей Васильевич</vt:lpstr>
      <vt:lpstr>Махниборода Алексей Арсентьевич</vt:lpstr>
      <vt:lpstr>Гребенник Павел Миронович</vt:lpstr>
      <vt:lpstr>Центр Тбилисской. Середина 50-х годов</vt:lpstr>
      <vt:lpstr>Гребенник Павел Миронович</vt:lpstr>
      <vt:lpstr>Карнаух Василий Артемович</vt:lpstr>
      <vt:lpstr>Карнаух Василий Артемович</vt:lpstr>
      <vt:lpstr>Районная сельскохозяйственная выставка. 1956 год</vt:lpstr>
      <vt:lpstr>Строительство моечного отделения  сахарного завода. 1959 год</vt:lpstr>
      <vt:lpstr>Саваторов Валентин Константинович</vt:lpstr>
      <vt:lpstr>Саваторов Валентин Константинович</vt:lpstr>
      <vt:lpstr>Районный фестиваль молодёжи. Начало 60-х годов.</vt:lpstr>
      <vt:lpstr>Упразднение и воссоздание Тбилисского района </vt:lpstr>
      <vt:lpstr>Презентация PowerPoint</vt:lpstr>
      <vt:lpstr>Тарасенко Иван Григорьевич</vt:lpstr>
      <vt:lpstr>Закладка каштановой аллеи. 1968 год</vt:lpstr>
      <vt:lpstr>Поспелов Андрей Александрович</vt:lpstr>
      <vt:lpstr>Новостройки. 1975 год</vt:lpstr>
      <vt:lpstr>Маслаков Александр Алексеевич</vt:lpstr>
      <vt:lpstr>Заикин Владимир Дмитриевич Трухачев Павел Павлович</vt:lpstr>
      <vt:lpstr>Администрация Тбилисского района</vt:lpstr>
      <vt:lpstr>Главы Тбилисского района</vt:lpstr>
      <vt:lpstr>Главы Тбилисского района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Руководители органов власти Тбилисского района</dc:title>
  <dc:creator>Пользователь Windows</dc:creator>
  <cp:lastModifiedBy>Пользователь Windows</cp:lastModifiedBy>
  <cp:revision>66</cp:revision>
  <dcterms:created xsi:type="dcterms:W3CDTF">2022-04-11T09:05:03Z</dcterms:created>
  <dcterms:modified xsi:type="dcterms:W3CDTF">2022-04-14T11:57:31Z</dcterms:modified>
</cp:coreProperties>
</file>